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9"/>
  </p:notesMasterIdLst>
  <p:handoutMasterIdLst>
    <p:handoutMasterId r:id="rId12"/>
  </p:handoutMasterIdLst>
  <p:sldIdLst>
    <p:sldId id="289" r:id="rId4"/>
    <p:sldId id="257" r:id="rId5"/>
    <p:sldId id="258" r:id="rId6"/>
    <p:sldId id="259" r:id="rId7"/>
    <p:sldId id="260" r:id="rId8"/>
    <p:sldId id="263" r:id="rId10"/>
    <p:sldId id="290" r:id="rId11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5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ADC3"/>
    <a:srgbClr val="4169E1"/>
    <a:srgbClr val="15ADCE"/>
    <a:srgbClr val="47B474"/>
    <a:srgbClr val="F3C91D"/>
    <a:srgbClr val="D4E8D4"/>
    <a:srgbClr val="E2A50C"/>
    <a:srgbClr val="EBAE03"/>
    <a:srgbClr val="F8F1D1"/>
    <a:srgbClr val="BAD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3" autoAdjust="0"/>
  </p:normalViewPr>
  <p:slideViewPr>
    <p:cSldViewPr showGuides="1">
      <p:cViewPr varScale="1">
        <p:scale>
          <a:sx n="107" d="100"/>
          <a:sy n="107" d="100"/>
        </p:scale>
        <p:origin x="714" y="108"/>
      </p:cViewPr>
      <p:guideLst>
        <p:guide orient="horz" pos="2295"/>
        <p:guide pos="38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86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DA923-CC21-4ED8-BBE1-0866CE2F78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4A4CB-89D8-41DE-A172-7ACD9C659EE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E2996-0603-4681-8845-02639B2F72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67BFA-60D6-4662-A176-AAC60798228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67BFA-60D6-4662-A176-AAC6079822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324600" y="304800"/>
            <a:ext cx="4876800" cy="533400"/>
          </a:xfrm>
          <a:prstGeom prst="rect">
            <a:avLst/>
          </a:prstGeom>
          <a:solidFill>
            <a:srgbClr val="F3C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zh-CN" altLang="en-US" sz="195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第四届东南大学全球校友创新创业大赛</a:t>
            </a:r>
            <a:endParaRPr lang="en-US" altLang="zh-CN" sz="195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200"/>
              </a:lnSpc>
            </a:pPr>
            <a:r>
              <a:rPr lang="en-US" altLang="zh-CN" sz="105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4</a:t>
            </a:r>
            <a:r>
              <a:rPr lang="en-US" altLang="zh-CN" sz="1050" b="1" baseline="30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050" b="1" baseline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SEU Alumni Innovation&amp;Entrepreneurship Competition</a:t>
            </a:r>
            <a:endParaRPr lang="zh-CN" altLang="en-US" sz="105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7" name="矩形 6"/>
          <p:cNvSpPr/>
          <p:nvPr userDrawn="1"/>
        </p:nvSpPr>
        <p:spPr>
          <a:xfrm>
            <a:off x="6324600" y="304800"/>
            <a:ext cx="4876800" cy="533400"/>
          </a:xfrm>
          <a:prstGeom prst="rect">
            <a:avLst/>
          </a:prstGeom>
          <a:solidFill>
            <a:srgbClr val="F3C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zh-CN" altLang="en-US" sz="195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第四届东南大学全球校友创新创业大赛</a:t>
            </a:r>
            <a:endParaRPr lang="en-US" altLang="zh-CN" sz="195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200"/>
              </a:lnSpc>
            </a:pPr>
            <a:r>
              <a:rPr lang="en-US" altLang="zh-CN" sz="105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4</a:t>
            </a:r>
            <a:r>
              <a:rPr lang="en-US" altLang="zh-CN" sz="1050" b="1" baseline="30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050" b="1" baseline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SEU Alumni Innovation&amp;Entrepreneurship Competition</a:t>
            </a:r>
            <a:endParaRPr lang="zh-CN" altLang="en-US" sz="105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8BD9E-583B-498F-A26F-79DD7BA9CF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AF1D0-1AEF-45B4-9A8E-2512CBD09BC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emf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218035" cy="685863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76400" y="1219200"/>
            <a:ext cx="8153400" cy="1752600"/>
          </a:xfrm>
          <a:prstGeom prst="rect">
            <a:avLst/>
          </a:prstGeom>
          <a:solidFill>
            <a:srgbClr val="F3C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14400" y="2552700"/>
            <a:ext cx="8153400" cy="1752600"/>
          </a:xfrm>
          <a:prstGeom prst="rect">
            <a:avLst/>
          </a:prstGeom>
          <a:solidFill>
            <a:srgbClr val="F3C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4" y="228600"/>
            <a:ext cx="5437161" cy="298631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-76200" y="3508287"/>
            <a:ext cx="784859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kumimoji="1"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参赛</a:t>
            </a:r>
            <a:r>
              <a:rPr kumimoji="1"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  <a:endParaRPr kumimoji="1" lang="zh-CN" altLang="en-US" sz="4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2929" y="5160789"/>
            <a:ext cx="1966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演讲人：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00810" y="5160789"/>
            <a:ext cx="3694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4"/>
          <p:cNvSpPr/>
          <p:nvPr/>
        </p:nvSpPr>
        <p:spPr>
          <a:xfrm rot="5400000" flipH="1">
            <a:off x="-160868" y="160868"/>
            <a:ext cx="6869291" cy="6547556"/>
          </a:xfrm>
          <a:custGeom>
            <a:avLst/>
            <a:gdLst/>
            <a:ahLst/>
            <a:cxnLst/>
            <a:rect l="l" t="t" r="r" b="b"/>
            <a:pathLst>
              <a:path w="5151968" h="5410203">
                <a:moveTo>
                  <a:pt x="5151967" y="2023534"/>
                </a:moveTo>
                <a:lnTo>
                  <a:pt x="0" y="2023534"/>
                </a:lnTo>
                <a:lnTo>
                  <a:pt x="2575984" y="0"/>
                </a:lnTo>
                <a:close/>
                <a:moveTo>
                  <a:pt x="5151968" y="2023536"/>
                </a:moveTo>
                <a:lnTo>
                  <a:pt x="5151968" y="5410203"/>
                </a:lnTo>
                <a:lnTo>
                  <a:pt x="8468" y="5410203"/>
                </a:lnTo>
                <a:lnTo>
                  <a:pt x="8468" y="2023536"/>
                </a:lnTo>
                <a:close/>
              </a:path>
            </a:pathLst>
          </a:custGeom>
          <a:solidFill>
            <a:srgbClr val="F3C9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07991" y="4590163"/>
            <a:ext cx="2963131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6400" dirty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目录</a:t>
            </a:r>
            <a:endParaRPr kumimoji="1" lang="zh-CN" altLang="en-US" sz="6400" dirty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31516" y="4590163"/>
            <a:ext cx="82443" cy="1272143"/>
          </a:xfrm>
          <a:prstGeom prst="rect">
            <a:avLst/>
          </a:prstGeom>
          <a:solidFill>
            <a:srgbClr val="1D1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086600" y="1571908"/>
            <a:ext cx="2485012" cy="3178312"/>
            <a:chOff x="7776559" y="1526383"/>
            <a:chExt cx="2485012" cy="3178312"/>
          </a:xfrm>
        </p:grpSpPr>
        <p:sp>
          <p:nvSpPr>
            <p:cNvPr id="6" name="文本框 5"/>
            <p:cNvSpPr txBox="1"/>
            <p:nvPr/>
          </p:nvSpPr>
          <p:spPr>
            <a:xfrm>
              <a:off x="8182156" y="1526383"/>
              <a:ext cx="2079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b="1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kumimoji="1" lang="zh-CN" altLang="en-US" sz="3600" b="1" smtClean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kumimoji="1" lang="en-US" altLang="zh-CN" sz="3600" b="1" smtClean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kumimoji="1" lang="zh-CN" altLang="en-US" sz="3600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7776562" y="1698615"/>
              <a:ext cx="301868" cy="301868"/>
            </a:xfrm>
            <a:prstGeom prst="rtTriangle">
              <a:avLst/>
            </a:prstGeom>
            <a:solidFill>
              <a:srgbClr val="F3C9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150452" y="2311608"/>
              <a:ext cx="2079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b="1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kumimoji="1" lang="zh-CN" altLang="en-US" sz="3600" b="1" smtClean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kumimoji="1" lang="en-US" altLang="zh-CN" sz="3600" b="1" smtClean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kumimoji="1" lang="zh-CN" altLang="en-US" sz="3600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直角三角形 10"/>
            <p:cNvSpPr/>
            <p:nvPr/>
          </p:nvSpPr>
          <p:spPr>
            <a:xfrm flipH="1">
              <a:off x="7776561" y="2503988"/>
              <a:ext cx="301868" cy="301868"/>
            </a:xfrm>
            <a:prstGeom prst="rtTriangle">
              <a:avLst/>
            </a:prstGeom>
            <a:solidFill>
              <a:srgbClr val="F3C9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182155" y="2950369"/>
              <a:ext cx="2079415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3600" b="1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r>
                <a:rPr kumimoji="1" lang="zh-CN" altLang="en-US" sz="3600" b="1" smtClean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kumimoji="1" lang="en-US" altLang="zh-CN" sz="3600" b="1" smtClean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kumimoji="1" lang="en-US" altLang="zh-CN" sz="3600" b="1" smtClea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kumimoji="1" lang="zh-CN" altLang="en-US" sz="36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r>
                <a:rPr kumimoji="1" lang="zh-CN" altLang="en-US" sz="36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kumimoji="1" lang="en-US" altLang="zh-CN" sz="36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kumimoji="1" lang="zh-CN" altLang="en-US" sz="3600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直角三角形 14"/>
            <p:cNvSpPr/>
            <p:nvPr/>
          </p:nvSpPr>
          <p:spPr>
            <a:xfrm flipH="1">
              <a:off x="7776559" y="3309361"/>
              <a:ext cx="301868" cy="301868"/>
            </a:xfrm>
            <a:prstGeom prst="rtTriangle">
              <a:avLst/>
            </a:prstGeom>
            <a:solidFill>
              <a:srgbClr val="F3C9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5" y="1498720"/>
            <a:ext cx="3795148" cy="2084456"/>
          </a:xfrm>
          <a:prstGeom prst="rect">
            <a:avLst/>
          </a:prstGeom>
        </p:spPr>
      </p:pic>
      <p:sp>
        <p:nvSpPr>
          <p:cNvPr id="16" name="直角三角形 15"/>
          <p:cNvSpPr/>
          <p:nvPr/>
        </p:nvSpPr>
        <p:spPr>
          <a:xfrm flipH="1">
            <a:off x="7086600" y="4160259"/>
            <a:ext cx="301868" cy="301868"/>
          </a:xfrm>
          <a:prstGeom prst="rtTriangle">
            <a:avLst/>
          </a:prstGeom>
          <a:solidFill>
            <a:srgbClr val="F3C9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307350"/>
            <a:ext cx="901700" cy="90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t="13608"/>
          <a:stretch>
            <a:fillRect/>
          </a:stretch>
        </p:blipFill>
        <p:spPr>
          <a:xfrm>
            <a:off x="1" y="-94268"/>
            <a:ext cx="12237628" cy="592474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3933579"/>
            <a:ext cx="12192000" cy="1787255"/>
          </a:xfrm>
          <a:prstGeom prst="rect">
            <a:avLst/>
          </a:prstGeom>
          <a:solidFill>
            <a:srgbClr val="F3C9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852807" y="3933579"/>
            <a:ext cx="934720" cy="1716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1735" b="1" dirty="0">
                <a:solidFill>
                  <a:srgbClr val="1D1D1D"/>
                </a:solidFill>
                <a:ea typeface="宋体" panose="02010600030101010101" pitchFamily="2" charset="-122"/>
              </a:rPr>
              <a:t>1</a:t>
            </a:r>
            <a:endParaRPr kumimoji="1" lang="zh-CN" altLang="en-US" sz="11735" b="1" dirty="0">
              <a:solidFill>
                <a:srgbClr val="1D1D1D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7683" y="4235043"/>
            <a:ext cx="17716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400" smtClean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kumimoji="1" lang="zh-CN" altLang="en-US" sz="6400" dirty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970649" y="489972"/>
            <a:ext cx="0" cy="615315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" name="Freeform 225"/>
          <p:cNvSpPr/>
          <p:nvPr/>
        </p:nvSpPr>
        <p:spPr bwMode="auto">
          <a:xfrm rot="5400000">
            <a:off x="1221175" y="2918463"/>
            <a:ext cx="1498600" cy="1296169"/>
          </a:xfrm>
          <a:custGeom>
            <a:avLst/>
            <a:gdLst>
              <a:gd name="T0" fmla="*/ 122 w 496"/>
              <a:gd name="T1" fmla="*/ 429 h 429"/>
              <a:gd name="T2" fmla="*/ 0 w 496"/>
              <a:gd name="T3" fmla="*/ 213 h 429"/>
              <a:gd name="T4" fmla="*/ 122 w 496"/>
              <a:gd name="T5" fmla="*/ 0 h 429"/>
              <a:gd name="T6" fmla="*/ 371 w 496"/>
              <a:gd name="T7" fmla="*/ 0 h 429"/>
              <a:gd name="T8" fmla="*/ 496 w 496"/>
              <a:gd name="T9" fmla="*/ 213 h 429"/>
              <a:gd name="T10" fmla="*/ 371 w 496"/>
              <a:gd name="T11" fmla="*/ 429 h 429"/>
              <a:gd name="T12" fmla="*/ 122 w 496"/>
              <a:gd name="T13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6" h="429">
                <a:moveTo>
                  <a:pt x="122" y="429"/>
                </a:moveTo>
                <a:lnTo>
                  <a:pt x="0" y="213"/>
                </a:lnTo>
                <a:lnTo>
                  <a:pt x="122" y="0"/>
                </a:lnTo>
                <a:lnTo>
                  <a:pt x="371" y="0"/>
                </a:lnTo>
                <a:lnTo>
                  <a:pt x="496" y="213"/>
                </a:lnTo>
                <a:lnTo>
                  <a:pt x="371" y="429"/>
                </a:lnTo>
                <a:lnTo>
                  <a:pt x="122" y="429"/>
                </a:ln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19" y="3157415"/>
            <a:ext cx="1124461" cy="81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1906160147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3886200"/>
            <a:ext cx="3567130" cy="25958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43000" y="381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t="13608"/>
          <a:stretch>
            <a:fillRect/>
          </a:stretch>
        </p:blipFill>
        <p:spPr>
          <a:xfrm>
            <a:off x="1" y="-94268"/>
            <a:ext cx="12237628" cy="592474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3933579"/>
            <a:ext cx="12192000" cy="1787255"/>
          </a:xfrm>
          <a:prstGeom prst="rect">
            <a:avLst/>
          </a:prstGeom>
          <a:solidFill>
            <a:srgbClr val="F3C9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852807" y="3933579"/>
            <a:ext cx="1019831" cy="1717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1735" b="1" dirty="0">
                <a:solidFill>
                  <a:srgbClr val="1D1D1D"/>
                </a:solidFill>
                <a:ea typeface="宋体" panose="02010600030101010101" pitchFamily="2" charset="-122"/>
              </a:rPr>
              <a:t>2</a:t>
            </a:r>
            <a:endParaRPr kumimoji="1" lang="zh-CN" altLang="en-US" sz="11735" b="1" dirty="0">
              <a:solidFill>
                <a:srgbClr val="1D1D1D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7683" y="4235043"/>
            <a:ext cx="17716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400" smtClean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kumimoji="1" lang="zh-CN" altLang="en-US" sz="6400" dirty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970649" y="489972"/>
            <a:ext cx="0" cy="615315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" name="Freeform 225"/>
          <p:cNvSpPr/>
          <p:nvPr/>
        </p:nvSpPr>
        <p:spPr bwMode="auto">
          <a:xfrm rot="5400000">
            <a:off x="1221175" y="2918463"/>
            <a:ext cx="1498600" cy="1296169"/>
          </a:xfrm>
          <a:custGeom>
            <a:avLst/>
            <a:gdLst>
              <a:gd name="T0" fmla="*/ 122 w 496"/>
              <a:gd name="T1" fmla="*/ 429 h 429"/>
              <a:gd name="T2" fmla="*/ 0 w 496"/>
              <a:gd name="T3" fmla="*/ 213 h 429"/>
              <a:gd name="T4" fmla="*/ 122 w 496"/>
              <a:gd name="T5" fmla="*/ 0 h 429"/>
              <a:gd name="T6" fmla="*/ 371 w 496"/>
              <a:gd name="T7" fmla="*/ 0 h 429"/>
              <a:gd name="T8" fmla="*/ 496 w 496"/>
              <a:gd name="T9" fmla="*/ 213 h 429"/>
              <a:gd name="T10" fmla="*/ 371 w 496"/>
              <a:gd name="T11" fmla="*/ 429 h 429"/>
              <a:gd name="T12" fmla="*/ 122 w 496"/>
              <a:gd name="T13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6" h="429">
                <a:moveTo>
                  <a:pt x="122" y="429"/>
                </a:moveTo>
                <a:lnTo>
                  <a:pt x="0" y="213"/>
                </a:lnTo>
                <a:lnTo>
                  <a:pt x="122" y="0"/>
                </a:lnTo>
                <a:lnTo>
                  <a:pt x="371" y="0"/>
                </a:lnTo>
                <a:lnTo>
                  <a:pt x="496" y="213"/>
                </a:lnTo>
                <a:lnTo>
                  <a:pt x="371" y="429"/>
                </a:lnTo>
                <a:lnTo>
                  <a:pt x="122" y="429"/>
                </a:ln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19" y="3157415"/>
            <a:ext cx="1124461" cy="81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620000" y="914400"/>
            <a:ext cx="43434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74445" y="351155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XXX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" y="7044"/>
            <a:ext cx="12204548" cy="68509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76400" y="1219200"/>
            <a:ext cx="8153400" cy="1752600"/>
          </a:xfrm>
          <a:prstGeom prst="rect">
            <a:avLst/>
          </a:prstGeom>
          <a:solidFill>
            <a:srgbClr val="F3C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14400" y="2552700"/>
            <a:ext cx="8153400" cy="1752600"/>
          </a:xfrm>
          <a:prstGeom prst="rect">
            <a:avLst/>
          </a:prstGeom>
          <a:solidFill>
            <a:srgbClr val="F3C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90800" y="364308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谢</a:t>
            </a:r>
            <a:r>
              <a:rPr lang="zh-CN" altLang="en-US" sz="60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谢</a:t>
            </a:r>
            <a:r>
              <a:rPr lang="zh-CN" altLang="en-US" sz="6000" b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！</a:t>
            </a:r>
            <a:endParaRPr lang="en-US" altLang="zh-CN" sz="6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4" y="228600"/>
            <a:ext cx="5437161" cy="298631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0MDc5NDBkMWU4NGFjM2U0N2VhODAxNzVkM2I1ZjYifQ=="/>
  <p:tag name="commondata" val="eyJoZGlkIjoiYjY3NmRhYTFiZmYxMGE1MDlmYThjYmQyZWIzOGE2Yz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WPS 演示</Application>
  <PresentationFormat>宽屏</PresentationFormat>
  <Paragraphs>29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黑体</vt:lpstr>
      <vt:lpstr>Calibri</vt:lpstr>
      <vt:lpstr>Arial</vt:lpstr>
      <vt:lpstr>Arial Unicode MS</vt:lpstr>
      <vt:lpstr>等线</vt:lpstr>
      <vt:lpstr>等线 Light</vt:lpstr>
      <vt:lpstr>Office Theme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陈婉</cp:lastModifiedBy>
  <cp:revision>308</cp:revision>
  <dcterms:created xsi:type="dcterms:W3CDTF">2006-08-16T00:00:00Z</dcterms:created>
  <dcterms:modified xsi:type="dcterms:W3CDTF">2024-10-31T02:22:16Z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0D6CD63B1EFF435D839E4DE978AFE752_13</vt:lpwstr>
  </property>
  <property fmtid="{D5CDD505-2E9C-101B-9397-08002B2CF9AE}" pid="3" name="KSOProductBuildVer">
    <vt:lpwstr>2052-12.1.0.18608</vt:lpwstr>
  </property>
</Properties>
</file>