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9"/>
  </p:notesMasterIdLst>
  <p:handoutMasterIdLst>
    <p:handoutMasterId r:id="rId12"/>
  </p:handoutMasterIdLst>
  <p:sldIdLst>
    <p:sldId id="289" r:id="rId4"/>
    <p:sldId id="257" r:id="rId5"/>
    <p:sldId id="258" r:id="rId6"/>
    <p:sldId id="259" r:id="rId7"/>
    <p:sldId id="260" r:id="rId8"/>
    <p:sldId id="263" r:id="rId10"/>
    <p:sldId id="290" r:id="rId11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5" userDrawn="1">
          <p15:clr>
            <a:srgbClr val="A4A3A4"/>
          </p15:clr>
        </p15:guide>
        <p15:guide id="2" pos="3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ADC3"/>
    <a:srgbClr val="4169E1"/>
    <a:srgbClr val="15ADCE"/>
    <a:srgbClr val="47B474"/>
    <a:srgbClr val="F3C91D"/>
    <a:srgbClr val="D4E8D4"/>
    <a:srgbClr val="E2A50C"/>
    <a:srgbClr val="EBAE03"/>
    <a:srgbClr val="F8F1D1"/>
    <a:srgbClr val="BADB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3" autoAdjust="0"/>
  </p:normalViewPr>
  <p:slideViewPr>
    <p:cSldViewPr showGuides="1">
      <p:cViewPr varScale="1">
        <p:scale>
          <a:sx n="107" d="100"/>
          <a:sy n="107" d="100"/>
        </p:scale>
        <p:origin x="714" y="108"/>
      </p:cViewPr>
      <p:guideLst>
        <p:guide orient="horz" pos="2295"/>
        <p:guide pos="384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DA923-CC21-4ED8-BBE1-0866CE2F789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4A4CB-89D8-41DE-A172-7ACD9C659EE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E2996-0603-4681-8845-02639B2F72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67BFA-60D6-4662-A176-AAC60798228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67BFA-60D6-4662-A176-AAC6079822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6324600" y="304800"/>
            <a:ext cx="4876800" cy="5334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r>
              <a:rPr lang="zh-CN" altLang="en-US" sz="195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第四届东南大学全球校友创新创业大赛</a:t>
            </a:r>
            <a:endParaRPr lang="en-US" altLang="zh-CN" sz="195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200"/>
              </a:lnSpc>
            </a:pPr>
            <a:r>
              <a:rPr lang="en-US" altLang="zh-CN" sz="105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4</a:t>
            </a:r>
            <a:r>
              <a:rPr lang="en-US" altLang="zh-CN" sz="1050" b="1" baseline="300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</a:t>
            </a:r>
            <a:r>
              <a:rPr lang="en-US" altLang="zh-CN" sz="1050" b="1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SEU Alumni Innovation&amp;Entrepreneurship Competition</a:t>
            </a:r>
            <a:endParaRPr lang="zh-CN" altLang="en-US" sz="105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  <p:sp>
        <p:nvSpPr>
          <p:cNvPr id="7" name="矩形 6"/>
          <p:cNvSpPr/>
          <p:nvPr userDrawn="1"/>
        </p:nvSpPr>
        <p:spPr>
          <a:xfrm>
            <a:off x="6324600" y="304800"/>
            <a:ext cx="4876800" cy="5334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r>
              <a:rPr lang="zh-CN" altLang="en-US" sz="195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第四届东南大学全球校友创新创业大赛</a:t>
            </a:r>
            <a:endParaRPr lang="en-US" altLang="zh-CN" sz="195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200"/>
              </a:lnSpc>
            </a:pPr>
            <a:r>
              <a:rPr lang="en-US" altLang="zh-CN" sz="105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4</a:t>
            </a:r>
            <a:r>
              <a:rPr lang="en-US" altLang="zh-CN" sz="1050" b="1" baseline="300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</a:t>
            </a:r>
            <a:r>
              <a:rPr lang="en-US" altLang="zh-CN" sz="1050" b="1" baseline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SEU Alumni Innovation&amp;Entrepreneurship Competition</a:t>
            </a:r>
            <a:endParaRPr lang="zh-CN" altLang="en-US" sz="105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8BD9E-583B-498F-A26F-79DD7BA9CF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AF1D0-1AEF-45B4-9A8E-2512CBD09BC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emf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635"/>
            <a:ext cx="12218035" cy="685863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76400" y="1219200"/>
            <a:ext cx="8153400" cy="17526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14400" y="2552700"/>
            <a:ext cx="8153400" cy="17526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04" y="228600"/>
            <a:ext cx="5437161" cy="2986319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-76200" y="3508287"/>
            <a:ext cx="784859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kumimoji="1" lang="en-US" altLang="zh-CN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kumimoji="1"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参赛</a:t>
            </a:r>
            <a:r>
              <a:rPr kumimoji="1"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项目名称</a:t>
            </a:r>
            <a:endParaRPr kumimoji="1" lang="zh-CN" altLang="en-US" sz="4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92929" y="5160789"/>
            <a:ext cx="1966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演讲人：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kumimoji="1"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00810" y="5160789"/>
            <a:ext cx="3694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20XX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kumimoji="1"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4"/>
          <p:cNvSpPr/>
          <p:nvPr/>
        </p:nvSpPr>
        <p:spPr>
          <a:xfrm rot="5400000" flipH="1">
            <a:off x="-160868" y="160868"/>
            <a:ext cx="6869291" cy="6547556"/>
          </a:xfrm>
          <a:custGeom>
            <a:avLst/>
            <a:gdLst/>
            <a:ahLst/>
            <a:cxnLst/>
            <a:rect l="l" t="t" r="r" b="b"/>
            <a:pathLst>
              <a:path w="5151968" h="5410203">
                <a:moveTo>
                  <a:pt x="5151967" y="2023534"/>
                </a:moveTo>
                <a:lnTo>
                  <a:pt x="0" y="2023534"/>
                </a:lnTo>
                <a:lnTo>
                  <a:pt x="2575984" y="0"/>
                </a:lnTo>
                <a:close/>
                <a:moveTo>
                  <a:pt x="5151968" y="2023536"/>
                </a:moveTo>
                <a:lnTo>
                  <a:pt x="5151968" y="5410203"/>
                </a:lnTo>
                <a:lnTo>
                  <a:pt x="8468" y="5410203"/>
                </a:lnTo>
                <a:lnTo>
                  <a:pt x="8468" y="2023536"/>
                </a:lnTo>
                <a:close/>
              </a:path>
            </a:pathLst>
          </a:custGeom>
          <a:solidFill>
            <a:srgbClr val="F3C9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07991" y="4590163"/>
            <a:ext cx="2963131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kumimoji="1" lang="zh-CN" altLang="en-US" sz="6400" dirty="0">
                <a:solidFill>
                  <a:srgbClr val="1D1D1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目录</a:t>
            </a:r>
            <a:endParaRPr kumimoji="1" lang="zh-CN" altLang="en-US" sz="6400" dirty="0">
              <a:solidFill>
                <a:srgbClr val="1D1D1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31516" y="4590163"/>
            <a:ext cx="82443" cy="1272143"/>
          </a:xfrm>
          <a:prstGeom prst="rect">
            <a:avLst/>
          </a:prstGeom>
          <a:solidFill>
            <a:srgbClr val="1D1D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086600" y="1571908"/>
            <a:ext cx="2485012" cy="3178312"/>
            <a:chOff x="7776559" y="1526383"/>
            <a:chExt cx="2485012" cy="3178312"/>
          </a:xfrm>
        </p:grpSpPr>
        <p:sp>
          <p:nvSpPr>
            <p:cNvPr id="6" name="文本框 5"/>
            <p:cNvSpPr txBox="1"/>
            <p:nvPr/>
          </p:nvSpPr>
          <p:spPr>
            <a:xfrm>
              <a:off x="8182156" y="1526383"/>
              <a:ext cx="20794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3600" b="1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r>
                <a:rPr kumimoji="1" lang="zh-CN" altLang="en-US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kumimoji="1" lang="en-US" altLang="zh-CN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XXX</a:t>
              </a:r>
              <a:endParaRPr kumimoji="1" lang="zh-CN" altLang="en-US" sz="36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flipH="1">
              <a:off x="7776562" y="1698615"/>
              <a:ext cx="301868" cy="301868"/>
            </a:xfrm>
            <a:prstGeom prst="rtTriangle">
              <a:avLst/>
            </a:prstGeom>
            <a:solidFill>
              <a:srgbClr val="F3C91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6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150452" y="2311608"/>
              <a:ext cx="20794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3600" b="1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  <a:r>
                <a:rPr kumimoji="1" lang="zh-CN" altLang="en-US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kumimoji="1" lang="en-US" altLang="zh-CN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XXX</a:t>
              </a:r>
              <a:endParaRPr kumimoji="1" lang="zh-CN" altLang="en-US" sz="36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直角三角形 10"/>
            <p:cNvSpPr/>
            <p:nvPr/>
          </p:nvSpPr>
          <p:spPr>
            <a:xfrm flipH="1">
              <a:off x="7776561" y="2503988"/>
              <a:ext cx="301868" cy="301868"/>
            </a:xfrm>
            <a:prstGeom prst="rtTriangle">
              <a:avLst/>
            </a:prstGeom>
            <a:solidFill>
              <a:srgbClr val="F3C91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6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182155" y="2950369"/>
              <a:ext cx="2079415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3600" b="1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r>
                <a:rPr kumimoji="1" lang="zh-CN" altLang="en-US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kumimoji="1" lang="en-US" altLang="zh-CN" sz="3600" b="1" smtClean="0">
                  <a:solidFill>
                    <a:schemeClr val="tx1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XXX</a:t>
              </a:r>
              <a:endParaRPr kumimoji="1" lang="en-US" altLang="zh-CN" sz="3600" b="1" smtClean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kumimoji="1" lang="zh-CN" altLang="en-US" sz="36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四</a:t>
              </a:r>
              <a:r>
                <a:rPr kumimoji="1" lang="zh-CN" altLang="en-US" sz="36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kumimoji="1" lang="en-US" altLang="zh-CN" sz="36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XXX</a:t>
              </a:r>
              <a:endParaRPr kumimoji="1" lang="zh-CN" altLang="en-US" sz="36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 flipH="1">
              <a:off x="7776559" y="3309361"/>
              <a:ext cx="301868" cy="301868"/>
            </a:xfrm>
            <a:prstGeom prst="rtTriangle">
              <a:avLst/>
            </a:prstGeom>
            <a:solidFill>
              <a:srgbClr val="F3C91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6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75" y="1498720"/>
            <a:ext cx="3795148" cy="2084456"/>
          </a:xfrm>
          <a:prstGeom prst="rect">
            <a:avLst/>
          </a:prstGeom>
        </p:spPr>
      </p:pic>
      <p:sp>
        <p:nvSpPr>
          <p:cNvPr id="16" name="直角三角形 15"/>
          <p:cNvSpPr/>
          <p:nvPr/>
        </p:nvSpPr>
        <p:spPr>
          <a:xfrm flipH="1">
            <a:off x="7086600" y="4160259"/>
            <a:ext cx="301868" cy="301868"/>
          </a:xfrm>
          <a:prstGeom prst="rtTriangle">
            <a:avLst/>
          </a:prstGeom>
          <a:solidFill>
            <a:srgbClr val="F3C9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60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7550" y="307350"/>
            <a:ext cx="901700" cy="90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t="13608"/>
          <a:stretch>
            <a:fillRect/>
          </a:stretch>
        </p:blipFill>
        <p:spPr>
          <a:xfrm>
            <a:off x="1" y="-94268"/>
            <a:ext cx="12237628" cy="592474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" y="3933579"/>
            <a:ext cx="12192000" cy="1787255"/>
          </a:xfrm>
          <a:prstGeom prst="rect">
            <a:avLst/>
          </a:prstGeom>
          <a:solidFill>
            <a:srgbClr val="F3C9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852807" y="3933579"/>
            <a:ext cx="934720" cy="1716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kumimoji="1" lang="en-US" altLang="zh-CN" sz="11735" b="1" dirty="0">
                <a:solidFill>
                  <a:srgbClr val="1D1D1D"/>
                </a:solidFill>
                <a:ea typeface="宋体" panose="02010600030101010101" pitchFamily="2" charset="-122"/>
              </a:rPr>
              <a:t>1</a:t>
            </a:r>
            <a:endParaRPr kumimoji="1" lang="zh-CN" altLang="en-US" sz="11735" b="1" dirty="0">
              <a:solidFill>
                <a:srgbClr val="1D1D1D"/>
              </a:solidFill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67683" y="4235043"/>
            <a:ext cx="1771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400" smtClean="0">
                <a:solidFill>
                  <a:srgbClr val="1D1D1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kumimoji="1" lang="zh-CN" altLang="en-US" sz="6400" dirty="0">
              <a:solidFill>
                <a:srgbClr val="1D1D1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970649" y="489972"/>
            <a:ext cx="0" cy="6153151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5" name="Freeform 225"/>
          <p:cNvSpPr/>
          <p:nvPr/>
        </p:nvSpPr>
        <p:spPr bwMode="auto">
          <a:xfrm rot="5400000">
            <a:off x="1221175" y="2918463"/>
            <a:ext cx="1498600" cy="1296169"/>
          </a:xfrm>
          <a:custGeom>
            <a:avLst/>
            <a:gdLst>
              <a:gd name="T0" fmla="*/ 122 w 496"/>
              <a:gd name="T1" fmla="*/ 429 h 429"/>
              <a:gd name="T2" fmla="*/ 0 w 496"/>
              <a:gd name="T3" fmla="*/ 213 h 429"/>
              <a:gd name="T4" fmla="*/ 122 w 496"/>
              <a:gd name="T5" fmla="*/ 0 h 429"/>
              <a:gd name="T6" fmla="*/ 371 w 496"/>
              <a:gd name="T7" fmla="*/ 0 h 429"/>
              <a:gd name="T8" fmla="*/ 496 w 496"/>
              <a:gd name="T9" fmla="*/ 213 h 429"/>
              <a:gd name="T10" fmla="*/ 371 w 496"/>
              <a:gd name="T11" fmla="*/ 429 h 429"/>
              <a:gd name="T12" fmla="*/ 122 w 496"/>
              <a:gd name="T13" fmla="*/ 429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6" h="429">
                <a:moveTo>
                  <a:pt x="122" y="429"/>
                </a:moveTo>
                <a:lnTo>
                  <a:pt x="0" y="213"/>
                </a:lnTo>
                <a:lnTo>
                  <a:pt x="122" y="0"/>
                </a:lnTo>
                <a:lnTo>
                  <a:pt x="371" y="0"/>
                </a:lnTo>
                <a:lnTo>
                  <a:pt x="496" y="213"/>
                </a:lnTo>
                <a:lnTo>
                  <a:pt x="371" y="429"/>
                </a:lnTo>
                <a:lnTo>
                  <a:pt x="122" y="429"/>
                </a:lnTo>
                <a:close/>
              </a:path>
            </a:pathLst>
          </a:custGeom>
          <a:solidFill>
            <a:sysClr val="windowText" lastClr="0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19" y="3157415"/>
            <a:ext cx="1124461" cy="818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图片201906160147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3886200"/>
            <a:ext cx="3567130" cy="25958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43000" y="3810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t="13608"/>
          <a:stretch>
            <a:fillRect/>
          </a:stretch>
        </p:blipFill>
        <p:spPr>
          <a:xfrm>
            <a:off x="1" y="-94268"/>
            <a:ext cx="12237628" cy="592474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" y="3933579"/>
            <a:ext cx="12192000" cy="1787255"/>
          </a:xfrm>
          <a:prstGeom prst="rect">
            <a:avLst/>
          </a:prstGeom>
          <a:solidFill>
            <a:srgbClr val="F3C9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852807" y="3933579"/>
            <a:ext cx="1019831" cy="1717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kumimoji="1" lang="en-US" altLang="zh-CN" sz="11735" b="1" dirty="0">
                <a:solidFill>
                  <a:srgbClr val="1D1D1D"/>
                </a:solidFill>
                <a:ea typeface="宋体" panose="02010600030101010101" pitchFamily="2" charset="-122"/>
              </a:rPr>
              <a:t>2</a:t>
            </a:r>
            <a:endParaRPr kumimoji="1" lang="zh-CN" altLang="en-US" sz="11735" b="1" dirty="0">
              <a:solidFill>
                <a:srgbClr val="1D1D1D"/>
              </a:solidFill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67683" y="4235043"/>
            <a:ext cx="1771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400" smtClean="0">
                <a:solidFill>
                  <a:srgbClr val="1D1D1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kumimoji="1" lang="zh-CN" altLang="en-US" sz="6400" dirty="0">
              <a:solidFill>
                <a:srgbClr val="1D1D1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970649" y="489972"/>
            <a:ext cx="0" cy="6153151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5" name="Freeform 225"/>
          <p:cNvSpPr/>
          <p:nvPr/>
        </p:nvSpPr>
        <p:spPr bwMode="auto">
          <a:xfrm rot="5400000">
            <a:off x="1221175" y="2918463"/>
            <a:ext cx="1498600" cy="1296169"/>
          </a:xfrm>
          <a:custGeom>
            <a:avLst/>
            <a:gdLst>
              <a:gd name="T0" fmla="*/ 122 w 496"/>
              <a:gd name="T1" fmla="*/ 429 h 429"/>
              <a:gd name="T2" fmla="*/ 0 w 496"/>
              <a:gd name="T3" fmla="*/ 213 h 429"/>
              <a:gd name="T4" fmla="*/ 122 w 496"/>
              <a:gd name="T5" fmla="*/ 0 h 429"/>
              <a:gd name="T6" fmla="*/ 371 w 496"/>
              <a:gd name="T7" fmla="*/ 0 h 429"/>
              <a:gd name="T8" fmla="*/ 496 w 496"/>
              <a:gd name="T9" fmla="*/ 213 h 429"/>
              <a:gd name="T10" fmla="*/ 371 w 496"/>
              <a:gd name="T11" fmla="*/ 429 h 429"/>
              <a:gd name="T12" fmla="*/ 122 w 496"/>
              <a:gd name="T13" fmla="*/ 429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6" h="429">
                <a:moveTo>
                  <a:pt x="122" y="429"/>
                </a:moveTo>
                <a:lnTo>
                  <a:pt x="0" y="213"/>
                </a:lnTo>
                <a:lnTo>
                  <a:pt x="122" y="0"/>
                </a:lnTo>
                <a:lnTo>
                  <a:pt x="371" y="0"/>
                </a:lnTo>
                <a:lnTo>
                  <a:pt x="496" y="213"/>
                </a:lnTo>
                <a:lnTo>
                  <a:pt x="371" y="429"/>
                </a:lnTo>
                <a:lnTo>
                  <a:pt x="122" y="429"/>
                </a:lnTo>
                <a:close/>
              </a:path>
            </a:pathLst>
          </a:custGeom>
          <a:solidFill>
            <a:sysClr val="windowText" lastClr="0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19" y="3157415"/>
            <a:ext cx="1124461" cy="818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620000" y="914400"/>
            <a:ext cx="43434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274445" y="351155"/>
            <a:ext cx="82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XXX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" y="7044"/>
            <a:ext cx="12204548" cy="685095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76400" y="1219200"/>
            <a:ext cx="8153400" cy="17526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14400" y="2552700"/>
            <a:ext cx="8153400" cy="1752600"/>
          </a:xfrm>
          <a:prstGeom prst="rect">
            <a:avLst/>
          </a:prstGeom>
          <a:solidFill>
            <a:srgbClr val="F3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590800" y="3643082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谢</a:t>
            </a:r>
            <a:r>
              <a:rPr lang="zh-CN" altLang="en-US" sz="60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谢</a:t>
            </a:r>
            <a:r>
              <a:rPr lang="zh-CN" altLang="en-US" sz="60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！</a:t>
            </a:r>
            <a:endParaRPr lang="en-US" altLang="zh-CN" sz="6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04" y="228600"/>
            <a:ext cx="5437161" cy="298631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mQ0MDc5NDBkMWU4NGFjM2U0N2VhODAxNzVkM2I1ZjYifQ=="/>
  <p:tag name="commondata" val="eyJoZGlkIjoiYjY3NmRhYTFiZmYxMGE1MDlmYThjYmQyZWIzOGE2Yz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WPS 演示</Application>
  <PresentationFormat>宽屏</PresentationFormat>
  <Paragraphs>29</Paragraphs>
  <Slides>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Calibri</vt:lpstr>
      <vt:lpstr>Arial</vt:lpstr>
      <vt:lpstr>Arial Unicode MS</vt:lpstr>
      <vt:lpstr>等线 Light</vt:lpstr>
      <vt:lpstr>等线</vt:lpstr>
      <vt:lpstr>Calibri</vt:lpstr>
      <vt:lpstr>Office Theme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lvxinyue</cp:lastModifiedBy>
  <cp:revision>309</cp:revision>
  <dcterms:created xsi:type="dcterms:W3CDTF">2006-08-16T00:00:00Z</dcterms:created>
  <dcterms:modified xsi:type="dcterms:W3CDTF">2026-06-05T02:01:16Z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84D2B0696C1F497A915CC3FC4EB5D0AE_13</vt:lpwstr>
  </property>
  <property fmtid="{D5CDD505-2E9C-101B-9397-08002B2CF9AE}" pid="3" name="KSOProductBuildVer">
    <vt:lpwstr>2052-12.1.0.26375</vt:lpwstr>
  </property>
</Properties>
</file>